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2" r:id="rId2"/>
    <p:sldId id="293" r:id="rId3"/>
    <p:sldId id="258" r:id="rId4"/>
    <p:sldId id="273" r:id="rId5"/>
    <p:sldId id="274" r:id="rId6"/>
    <p:sldId id="288" r:id="rId7"/>
    <p:sldId id="289" r:id="rId8"/>
    <p:sldId id="290" r:id="rId9"/>
    <p:sldId id="291" r:id="rId10"/>
    <p:sldId id="281" r:id="rId11"/>
    <p:sldId id="285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0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9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3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06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4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0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9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4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7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6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4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rgbClr val="5D595D"/>
            </a:gs>
            <a:gs pos="61000">
              <a:srgbClr val="5F555B"/>
            </a:gs>
            <a:gs pos="100000">
              <a:srgbClr val="3B4354"/>
            </a:gs>
            <a:gs pos="0">
              <a:srgbClr val="192B4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6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EC992-4AFB-4B2B-8033-2F32A06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창업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302DA-2F99-4C46-A0BA-0F3184CB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2" t="30555" r="29532" b="22918"/>
          <a:stretch/>
        </p:blipFill>
        <p:spPr>
          <a:xfrm>
            <a:off x="3305175" y="876300"/>
            <a:ext cx="4943474" cy="3190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6A8BA6-BF47-4AC3-B958-831D3903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365125"/>
            <a:ext cx="3377768" cy="47570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0C9B3A-1B94-4094-B6D5-F3F8EA76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7" y="1876425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239861" y="-21317"/>
            <a:ext cx="3328105" cy="199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경쟁 상황 </a:t>
            </a:r>
            <a:r>
              <a:rPr lang="ko-KR" altLang="en-US" sz="4400" b="1" kern="0" dirty="0">
                <a:solidFill>
                  <a:srgbClr val="E8AC6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4400" b="1" kern="0" dirty="0">
              <a:solidFill>
                <a:srgbClr val="E8AC6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C01B3F7-7A5D-4FF6-A8D9-E370CF8939AE}"/>
              </a:ext>
            </a:extLst>
          </p:cNvPr>
          <p:cNvCxnSpPr/>
          <p:nvPr/>
        </p:nvCxnSpPr>
        <p:spPr>
          <a:xfrm>
            <a:off x="239861" y="1002040"/>
            <a:ext cx="741600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991403A2-A319-4BF9-AEC2-4851C910C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088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4651" y="1121011"/>
            <a:ext cx="9642697" cy="53977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2865AC4-168C-4BD1-B70B-90EDC1EBC343}"/>
              </a:ext>
            </a:extLst>
          </p:cNvPr>
          <p:cNvGrpSpPr/>
          <p:nvPr/>
        </p:nvGrpSpPr>
        <p:grpSpPr>
          <a:xfrm>
            <a:off x="2084574" y="1927063"/>
            <a:ext cx="8220075" cy="3225402"/>
            <a:chOff x="2084574" y="1927063"/>
            <a:chExt cx="8220075" cy="322540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6FC705A-12F8-4AA5-A299-A698D49A9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4574" y="3514165"/>
              <a:ext cx="8220074" cy="16383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7157F3-2725-40FE-9B43-FEA478911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4574" y="1927063"/>
              <a:ext cx="8220075" cy="781050"/>
            </a:xfrm>
            <a:prstGeom prst="rect">
              <a:avLst/>
            </a:prstGeom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587E4B1-C0E7-4BFF-8977-BEC25F810E8B}"/>
                </a:ext>
              </a:extLst>
            </p:cNvPr>
            <p:cNvSpPr/>
            <p:nvPr/>
          </p:nvSpPr>
          <p:spPr>
            <a:xfrm>
              <a:off x="5892799" y="3618428"/>
              <a:ext cx="2262909" cy="279317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53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82846" y="-12081"/>
            <a:ext cx="3750252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사업추진일정</a:t>
            </a:r>
            <a:endParaRPr lang="en-US" altLang="ko-KR" sz="4400" b="1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C01B3F7-7A5D-4FF6-A8D9-E370CF8939AE}"/>
              </a:ext>
            </a:extLst>
          </p:cNvPr>
          <p:cNvCxnSpPr/>
          <p:nvPr/>
        </p:nvCxnSpPr>
        <p:spPr>
          <a:xfrm>
            <a:off x="239861" y="1002040"/>
            <a:ext cx="741600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EBC734E-6E0F-47A6-995A-3C8A18DCDEF5}"/>
              </a:ext>
            </a:extLst>
          </p:cNvPr>
          <p:cNvGrpSpPr/>
          <p:nvPr/>
        </p:nvGrpSpPr>
        <p:grpSpPr>
          <a:xfrm>
            <a:off x="8720049" y="1778374"/>
            <a:ext cx="2501152" cy="2501152"/>
            <a:chOff x="8966948" y="1450040"/>
            <a:chExt cx="2501152" cy="2501152"/>
          </a:xfrm>
        </p:grpSpPr>
        <p:sp>
          <p:nvSpPr>
            <p:cNvPr id="62" name="도넛 6">
              <a:extLst>
                <a:ext uri="{FF2B5EF4-FFF2-40B4-BE49-F238E27FC236}">
                  <a16:creationId xmlns:a16="http://schemas.microsoft.com/office/drawing/2014/main" id="{91743FC7-87CE-43BC-BA21-F9979E14207E}"/>
                </a:ext>
              </a:extLst>
            </p:cNvPr>
            <p:cNvSpPr/>
            <p:nvPr/>
          </p:nvSpPr>
          <p:spPr>
            <a:xfrm>
              <a:off x="9841007" y="2324099"/>
              <a:ext cx="753035" cy="753035"/>
            </a:xfrm>
            <a:prstGeom prst="donut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도넛 7">
              <a:extLst>
                <a:ext uri="{FF2B5EF4-FFF2-40B4-BE49-F238E27FC236}">
                  <a16:creationId xmlns:a16="http://schemas.microsoft.com/office/drawing/2014/main" id="{0B4BAB4D-B32F-432E-8084-744BD33B3D52}"/>
                </a:ext>
              </a:extLst>
            </p:cNvPr>
            <p:cNvSpPr/>
            <p:nvPr/>
          </p:nvSpPr>
          <p:spPr>
            <a:xfrm>
              <a:off x="9386048" y="1869140"/>
              <a:ext cx="1662953" cy="1662953"/>
            </a:xfrm>
            <a:prstGeom prst="donut">
              <a:avLst>
                <a:gd name="adj" fmla="val 13542"/>
              </a:avLst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도넛 8">
              <a:extLst>
                <a:ext uri="{FF2B5EF4-FFF2-40B4-BE49-F238E27FC236}">
                  <a16:creationId xmlns:a16="http://schemas.microsoft.com/office/drawing/2014/main" id="{1E14329A-CD89-49B9-8351-757804C979E1}"/>
                </a:ext>
              </a:extLst>
            </p:cNvPr>
            <p:cNvSpPr/>
            <p:nvPr/>
          </p:nvSpPr>
          <p:spPr>
            <a:xfrm>
              <a:off x="8966948" y="1450040"/>
              <a:ext cx="2501152" cy="2501152"/>
            </a:xfrm>
            <a:prstGeom prst="donut">
              <a:avLst>
                <a:gd name="adj" fmla="val 7547"/>
              </a:avLst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0FF9F0D-3AA9-4D90-8E45-6EE547B2E308}"/>
                </a:ext>
              </a:extLst>
            </p:cNvPr>
            <p:cNvSpPr/>
            <p:nvPr/>
          </p:nvSpPr>
          <p:spPr>
            <a:xfrm>
              <a:off x="10127877" y="2608282"/>
              <a:ext cx="179293" cy="1792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원호 65">
            <a:extLst>
              <a:ext uri="{FF2B5EF4-FFF2-40B4-BE49-F238E27FC236}">
                <a16:creationId xmlns:a16="http://schemas.microsoft.com/office/drawing/2014/main" id="{CB7867F4-590E-4250-8D1F-2EB358C9320C}"/>
              </a:ext>
            </a:extLst>
          </p:cNvPr>
          <p:cNvSpPr/>
          <p:nvPr/>
        </p:nvSpPr>
        <p:spPr>
          <a:xfrm>
            <a:off x="2274425" y="381000"/>
            <a:ext cx="5295900" cy="5295900"/>
          </a:xfrm>
          <a:prstGeom prst="arc">
            <a:avLst>
              <a:gd name="adj1" fmla="val 3897650"/>
              <a:gd name="adj2" fmla="val 9491915"/>
            </a:avLst>
          </a:prstGeom>
          <a:ln w="704850">
            <a:solidFill>
              <a:schemeClr val="accent2">
                <a:lumMod val="20000"/>
                <a:lumOff val="80000"/>
              </a:schemeClr>
            </a:solidFill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rgbClr val="91BAD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원호 66">
            <a:extLst>
              <a:ext uri="{FF2B5EF4-FFF2-40B4-BE49-F238E27FC236}">
                <a16:creationId xmlns:a16="http://schemas.microsoft.com/office/drawing/2014/main" id="{9484198A-CDFD-42F9-939F-3A7057AFA2C3}"/>
              </a:ext>
            </a:extLst>
          </p:cNvPr>
          <p:cNvSpPr/>
          <p:nvPr/>
        </p:nvSpPr>
        <p:spPr>
          <a:xfrm>
            <a:off x="2483975" y="266700"/>
            <a:ext cx="5295900" cy="5295900"/>
          </a:xfrm>
          <a:prstGeom prst="arc">
            <a:avLst>
              <a:gd name="adj1" fmla="val 1813618"/>
              <a:gd name="adj2" fmla="val 3952810"/>
            </a:avLst>
          </a:prstGeom>
          <a:ln w="704850"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rgbClr val="5697BF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6B33E4-F4FE-4925-BC90-F23F0F6E1255}"/>
              </a:ext>
            </a:extLst>
          </p:cNvPr>
          <p:cNvSpPr/>
          <p:nvPr/>
        </p:nvSpPr>
        <p:spPr>
          <a:xfrm>
            <a:off x="5030881" y="1693680"/>
            <a:ext cx="2880494" cy="93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조달등록</a:t>
            </a:r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사고율 높은 도로 선정 및 설치</a:t>
            </a:r>
            <a:endParaRPr lang="en-US" altLang="ko-KR" sz="1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631981-4C9B-4A25-B2CD-744DC6AB3357}"/>
              </a:ext>
            </a:extLst>
          </p:cNvPr>
          <p:cNvSpPr/>
          <p:nvPr/>
        </p:nvSpPr>
        <p:spPr>
          <a:xfrm>
            <a:off x="8868181" y="4563709"/>
            <a:ext cx="252114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납품 거래 지자체 확대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글로벌 진출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DAAACCE-AB8C-4BE9-BBA3-3B2FE39F9100}"/>
              </a:ext>
            </a:extLst>
          </p:cNvPr>
          <p:cNvCxnSpPr/>
          <p:nvPr/>
        </p:nvCxnSpPr>
        <p:spPr>
          <a:xfrm flipV="1">
            <a:off x="6471128" y="2641312"/>
            <a:ext cx="0" cy="183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원호 71">
            <a:extLst>
              <a:ext uri="{FF2B5EF4-FFF2-40B4-BE49-F238E27FC236}">
                <a16:creationId xmlns:a16="http://schemas.microsoft.com/office/drawing/2014/main" id="{1D61908A-82C5-48A9-8997-E47840C77F98}"/>
              </a:ext>
            </a:extLst>
          </p:cNvPr>
          <p:cNvSpPr/>
          <p:nvPr/>
        </p:nvSpPr>
        <p:spPr>
          <a:xfrm>
            <a:off x="7109749" y="3028950"/>
            <a:ext cx="5295900" cy="5295900"/>
          </a:xfrm>
          <a:prstGeom prst="arc">
            <a:avLst>
              <a:gd name="adj1" fmla="val 12781862"/>
              <a:gd name="adj2" fmla="val 16294165"/>
            </a:avLst>
          </a:prstGeom>
          <a:ln w="704850">
            <a:solidFill>
              <a:srgbClr val="E8AC6C"/>
            </a:solidFill>
            <a:tailEnd type="triangle" w="sm" len="sm"/>
          </a:ln>
          <a:scene3d>
            <a:camera prst="orthographicFront">
              <a:rot lat="20399999" lon="0" rev="0"/>
            </a:camera>
            <a:lightRig rig="flat" dir="t"/>
          </a:scene3d>
          <a:sp3d prstMaterial="matte">
            <a:extrusionClr>
              <a:schemeClr val="accent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E47FA-3274-488B-BADC-1B40DD7FAB80}"/>
              </a:ext>
            </a:extLst>
          </p:cNvPr>
          <p:cNvSpPr txBox="1"/>
          <p:nvPr/>
        </p:nvSpPr>
        <p:spPr>
          <a:xfrm>
            <a:off x="606776" y="2421281"/>
            <a:ext cx="2218877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latinLnBrk="0">
              <a:lnSpc>
                <a:spcPct val="150000"/>
              </a:lnSpc>
              <a:buAutoNum type="arabicPeriod"/>
              <a:defRPr/>
            </a:pPr>
            <a:r>
              <a:rPr lang="ko-KR" altLang="en-US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시제품 지원 사업 선정</a:t>
            </a:r>
            <a:endParaRPr lang="en-US" altLang="ko-KR" sz="1400" b="1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-&gt; </a:t>
            </a:r>
            <a:r>
              <a:rPr lang="ko-KR" altLang="en-US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시제품 제작</a:t>
            </a:r>
            <a:endParaRPr lang="en-US" altLang="ko-KR" sz="1400" b="1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유효성 검사</a:t>
            </a:r>
            <a:endParaRPr lang="en-US" altLang="ko-KR" sz="1400" b="1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-&gt; </a:t>
            </a:r>
            <a:r>
              <a:rPr lang="ko-KR" altLang="en-US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검증완료</a:t>
            </a:r>
            <a:endParaRPr lang="en-US" altLang="ko-KR" sz="1400" b="1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b="1" kern="0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법인설립</a:t>
            </a:r>
            <a:endParaRPr lang="en-US" altLang="ko-KR" sz="1400" b="1" kern="0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2362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366219784" descr="EMB000031ec6e80">
            <a:extLst>
              <a:ext uri="{FF2B5EF4-FFF2-40B4-BE49-F238E27FC236}">
                <a16:creationId xmlns:a16="http://schemas.microsoft.com/office/drawing/2014/main" id="{B68FE77C-2E34-401B-A009-64DDD040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21" y="1874357"/>
            <a:ext cx="1889125" cy="19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66217784" descr="EMB000031ec6e83">
            <a:extLst>
              <a:ext uri="{FF2B5EF4-FFF2-40B4-BE49-F238E27FC236}">
                <a16:creationId xmlns:a16="http://schemas.microsoft.com/office/drawing/2014/main" id="{A2C974ED-6B21-45B4-AE0D-C21AC794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4" y="2150583"/>
            <a:ext cx="2209800" cy="14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66220024" descr="EMB000031ec6e86">
            <a:extLst>
              <a:ext uri="{FF2B5EF4-FFF2-40B4-BE49-F238E27FC236}">
                <a16:creationId xmlns:a16="http://schemas.microsoft.com/office/drawing/2014/main" id="{5CA137CF-A47E-4556-B540-AC09BEF4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80" y="1814034"/>
            <a:ext cx="2536825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DD786-59B9-4B81-900F-B027D5A01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27" y="2117724"/>
            <a:ext cx="3018117" cy="1486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C3259D-6ED3-443F-91D2-B06024647A7C}"/>
              </a:ext>
            </a:extLst>
          </p:cNvPr>
          <p:cNvSpPr txBox="1"/>
          <p:nvPr/>
        </p:nvSpPr>
        <p:spPr>
          <a:xfrm>
            <a:off x="6922630" y="426719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</a:rPr>
              <a:t>통신모듈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56,980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D3AE7-F040-4FD0-8FA2-84E15F684BED}"/>
              </a:ext>
            </a:extLst>
          </p:cNvPr>
          <p:cNvSpPr txBox="1"/>
          <p:nvPr/>
        </p:nvSpPr>
        <p:spPr>
          <a:xfrm>
            <a:off x="4255364" y="4299209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카메라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380,000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D7823-8A20-411E-899E-A01637038E76}"/>
              </a:ext>
            </a:extLst>
          </p:cNvPr>
          <p:cNvSpPr txBox="1"/>
          <p:nvPr/>
        </p:nvSpPr>
        <p:spPr>
          <a:xfrm>
            <a:off x="9786797" y="4299210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속도센서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5,500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0455C-F23F-454B-ACE8-8473A20D01DE}"/>
              </a:ext>
            </a:extLst>
          </p:cNvPr>
          <p:cNvSpPr txBox="1"/>
          <p:nvPr/>
        </p:nvSpPr>
        <p:spPr>
          <a:xfrm>
            <a:off x="488329" y="4267198"/>
            <a:ext cx="3105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홀로그램</a:t>
            </a:r>
            <a:r>
              <a:rPr lang="en-US" altLang="ko-KR" sz="2000" dirty="0">
                <a:solidFill>
                  <a:schemeClr val="bg1"/>
                </a:solidFill>
              </a:rPr>
              <a:t> 3D </a:t>
            </a:r>
            <a:r>
              <a:rPr lang="ko-KR" altLang="en-US" sz="2000" dirty="0">
                <a:solidFill>
                  <a:schemeClr val="bg1"/>
                </a:solidFill>
              </a:rPr>
              <a:t>팬</a:t>
            </a:r>
            <a:r>
              <a:rPr lang="en-US" altLang="ko-KR" sz="2000" dirty="0">
                <a:solidFill>
                  <a:schemeClr val="bg1"/>
                </a:solidFill>
              </a:rPr>
              <a:t>(50cm </a:t>
            </a:r>
            <a:r>
              <a:rPr lang="ko-KR" altLang="en-US" sz="2000" dirty="0">
                <a:solidFill>
                  <a:schemeClr val="bg1"/>
                </a:solidFill>
              </a:rPr>
              <a:t>당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250,000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B9A1B-AC3B-4885-835B-03A5A154BE57}"/>
              </a:ext>
            </a:extLst>
          </p:cNvPr>
          <p:cNvSpPr txBox="1"/>
          <p:nvPr/>
        </p:nvSpPr>
        <p:spPr>
          <a:xfrm>
            <a:off x="2133216" y="5254249"/>
            <a:ext cx="7925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차로 </a:t>
            </a:r>
            <a:r>
              <a:rPr lang="ko-KR" altLang="en-US" sz="2000" dirty="0" err="1">
                <a:solidFill>
                  <a:schemeClr val="bg1"/>
                </a:solidFill>
              </a:rPr>
              <a:t>최소폭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3.25M -&gt; 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홀로그램 </a:t>
            </a:r>
            <a:r>
              <a:rPr lang="en-US" altLang="ko-KR" sz="2000" dirty="0">
                <a:solidFill>
                  <a:schemeClr val="bg1"/>
                </a:solidFill>
              </a:rPr>
              <a:t>3D </a:t>
            </a:r>
            <a:r>
              <a:rPr lang="ko-KR" altLang="en-US" sz="2000" dirty="0">
                <a:solidFill>
                  <a:schemeClr val="bg1"/>
                </a:solidFill>
              </a:rPr>
              <a:t>팬</a:t>
            </a:r>
            <a:r>
              <a:rPr lang="en-US" altLang="ko-KR" sz="2000" dirty="0">
                <a:solidFill>
                  <a:schemeClr val="bg1"/>
                </a:solidFill>
              </a:rPr>
              <a:t>*6 + </a:t>
            </a:r>
            <a:r>
              <a:rPr lang="ko-KR" altLang="en-US" sz="2000" dirty="0">
                <a:solidFill>
                  <a:schemeClr val="bg1"/>
                </a:solidFill>
              </a:rPr>
              <a:t>카메라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</a:rPr>
              <a:t>통신모듈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+ </a:t>
            </a:r>
            <a:r>
              <a:rPr lang="ko-KR" altLang="en-US" sz="2000" dirty="0">
                <a:solidFill>
                  <a:schemeClr val="bg1"/>
                </a:solidFill>
              </a:rPr>
              <a:t>속도센서 </a:t>
            </a:r>
            <a:r>
              <a:rPr lang="en-US" altLang="ko-KR" sz="2000" dirty="0">
                <a:solidFill>
                  <a:schemeClr val="bg1"/>
                </a:solidFill>
              </a:rPr>
              <a:t>= 1,942,480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5F5F75-AC71-47CF-ADF6-47D2ED82BF26}"/>
              </a:ext>
            </a:extLst>
          </p:cNvPr>
          <p:cNvSpPr/>
          <p:nvPr/>
        </p:nvSpPr>
        <p:spPr>
          <a:xfrm>
            <a:off x="-421979" y="-3418"/>
            <a:ext cx="3750252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단가</a:t>
            </a:r>
            <a:endParaRPr lang="en-US" altLang="ko-KR" sz="4400" b="1" kern="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B78C70-DFDE-4251-98F3-5734B9FC71C3}"/>
              </a:ext>
            </a:extLst>
          </p:cNvPr>
          <p:cNvCxnSpPr/>
          <p:nvPr/>
        </p:nvCxnSpPr>
        <p:spPr>
          <a:xfrm>
            <a:off x="239861" y="1002040"/>
            <a:ext cx="7416000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07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EC992-4AFB-4B2B-8033-2F32A069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창업캠프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A8BA6-BF47-4AC3-B958-831D39036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09"/>
          <a:stretch/>
        </p:blipFill>
        <p:spPr>
          <a:xfrm>
            <a:off x="3867150" y="511175"/>
            <a:ext cx="7864043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3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942571-6F72-4784-B0E7-061F4B30475E}"/>
              </a:ext>
            </a:extLst>
          </p:cNvPr>
          <p:cNvGrpSpPr/>
          <p:nvPr/>
        </p:nvGrpSpPr>
        <p:grpSpPr>
          <a:xfrm>
            <a:off x="2781300" y="1609738"/>
            <a:ext cx="6495176" cy="2094947"/>
            <a:chOff x="2848412" y="1883270"/>
            <a:chExt cx="6495176" cy="2094947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A97DE458-28E8-49F0-B5FE-4C70AC15C868}"/>
                </a:ext>
              </a:extLst>
            </p:cNvPr>
            <p:cNvSpPr/>
            <p:nvPr/>
          </p:nvSpPr>
          <p:spPr>
            <a:xfrm>
              <a:off x="2848412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E8200F8F-1844-4A5B-8904-AED2411A6E90}"/>
                </a:ext>
              </a:extLst>
            </p:cNvPr>
            <p:cNvSpPr/>
            <p:nvPr/>
          </p:nvSpPr>
          <p:spPr>
            <a:xfrm>
              <a:off x="3376656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817C074-0FA3-4D4B-9BF6-11EB9B61EC25}"/>
                </a:ext>
              </a:extLst>
            </p:cNvPr>
            <p:cNvSpPr/>
            <p:nvPr/>
          </p:nvSpPr>
          <p:spPr>
            <a:xfrm>
              <a:off x="3550137" y="1883270"/>
              <a:ext cx="5008512" cy="2093539"/>
            </a:xfrm>
            <a:prstGeom prst="triangle">
              <a:avLst>
                <a:gd name="adj" fmla="val 86449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66A14C54-1C35-4C40-8193-D1D2D067ABCB}"/>
                </a:ext>
              </a:extLst>
            </p:cNvPr>
            <p:cNvSpPr/>
            <p:nvPr/>
          </p:nvSpPr>
          <p:spPr>
            <a:xfrm>
              <a:off x="5745497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C7D63935-33B3-4C1B-84B8-60293FC05293}"/>
                </a:ext>
              </a:extLst>
            </p:cNvPr>
            <p:cNvSpPr/>
            <p:nvPr/>
          </p:nvSpPr>
          <p:spPr>
            <a:xfrm>
              <a:off x="6423869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648B5D94-4F08-444A-8EFD-B5944F283962}"/>
                </a:ext>
              </a:extLst>
            </p:cNvPr>
            <p:cNvSpPr/>
            <p:nvPr/>
          </p:nvSpPr>
          <p:spPr>
            <a:xfrm>
              <a:off x="6933063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89AEDCA6-F37A-4648-B655-F0221067A9F6}"/>
                </a:ext>
              </a:extLst>
            </p:cNvPr>
            <p:cNvSpPr/>
            <p:nvPr/>
          </p:nvSpPr>
          <p:spPr>
            <a:xfrm>
              <a:off x="7541264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3E245034-19DE-4E7C-8CB1-B5D8B6C2F82A}"/>
                </a:ext>
              </a:extLst>
            </p:cNvPr>
            <p:cNvSpPr/>
            <p:nvPr/>
          </p:nvSpPr>
          <p:spPr>
            <a:xfrm>
              <a:off x="6019973" y="3864486"/>
              <a:ext cx="440006" cy="112324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F274E3F7-F64F-40C8-AD01-CAD77348F3EC}"/>
                </a:ext>
              </a:extLst>
            </p:cNvPr>
            <p:cNvSpPr/>
            <p:nvPr/>
          </p:nvSpPr>
          <p:spPr>
            <a:xfrm>
              <a:off x="3277034" y="3433362"/>
              <a:ext cx="657492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9F6943E4-0C19-4AFD-8F11-0CC54F1D2BDF}"/>
                </a:ext>
              </a:extLst>
            </p:cNvPr>
            <p:cNvSpPr/>
            <p:nvPr/>
          </p:nvSpPr>
          <p:spPr>
            <a:xfrm flipH="1">
              <a:off x="7523306" y="3105762"/>
              <a:ext cx="399658" cy="872455"/>
            </a:xfrm>
            <a:prstGeom prst="parallelogram">
              <a:avLst>
                <a:gd name="adj" fmla="val 2551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AF541E2D-95EC-4EAE-A21D-EF849D8C2911}"/>
                </a:ext>
              </a:extLst>
            </p:cNvPr>
            <p:cNvSpPr/>
            <p:nvPr/>
          </p:nvSpPr>
          <p:spPr>
            <a:xfrm>
              <a:off x="8036214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AEF555D9-70C9-4F77-9D0A-CAF8C4D45109}"/>
                </a:ext>
              </a:extLst>
            </p:cNvPr>
            <p:cNvSpPr/>
            <p:nvPr/>
          </p:nvSpPr>
          <p:spPr>
            <a:xfrm>
              <a:off x="8549123" y="3105762"/>
              <a:ext cx="794465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6235BBD6-D218-4DDC-9915-FB2076F55B3F}"/>
                </a:ext>
              </a:extLst>
            </p:cNvPr>
            <p:cNvSpPr/>
            <p:nvPr/>
          </p:nvSpPr>
          <p:spPr>
            <a:xfrm>
              <a:off x="8558649" y="3416584"/>
              <a:ext cx="590242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5404BD68-5953-4790-81BA-F91F2457A72C}"/>
                </a:ext>
              </a:extLst>
            </p:cNvPr>
            <p:cNvSpPr/>
            <p:nvPr/>
          </p:nvSpPr>
          <p:spPr>
            <a:xfrm>
              <a:off x="8394781" y="3717712"/>
              <a:ext cx="590242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5A16CA3-4143-4A58-AB4A-FDE0ECAC57A4}"/>
                </a:ext>
              </a:extLst>
            </p:cNvPr>
            <p:cNvSpPr/>
            <p:nvPr/>
          </p:nvSpPr>
          <p:spPr>
            <a:xfrm>
              <a:off x="3871606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F044C6A9-23D9-4EE7-9B51-1167A6362CB7}"/>
                </a:ext>
              </a:extLst>
            </p:cNvPr>
            <p:cNvSpPr/>
            <p:nvPr/>
          </p:nvSpPr>
          <p:spPr>
            <a:xfrm>
              <a:off x="4378310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C803B662-A6F7-44D4-AFB8-3B529F9F8940}"/>
                </a:ext>
              </a:extLst>
            </p:cNvPr>
            <p:cNvSpPr/>
            <p:nvPr/>
          </p:nvSpPr>
          <p:spPr>
            <a:xfrm>
              <a:off x="4884282" y="3105762"/>
              <a:ext cx="989901" cy="872455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9F75A27B-B518-4DD7-B01C-4010C16E42EB}"/>
                </a:ext>
              </a:extLst>
            </p:cNvPr>
            <p:cNvSpPr/>
            <p:nvPr/>
          </p:nvSpPr>
          <p:spPr>
            <a:xfrm>
              <a:off x="5158757" y="3864486"/>
              <a:ext cx="418979" cy="112324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942F74AF-7F89-4B89-B448-B22A9A4111DD}"/>
                </a:ext>
              </a:extLst>
            </p:cNvPr>
            <p:cNvSpPr/>
            <p:nvPr/>
          </p:nvSpPr>
          <p:spPr>
            <a:xfrm>
              <a:off x="4660311" y="3105762"/>
              <a:ext cx="513644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7716FE50-6D0D-4E6D-9085-09891322BE5F}"/>
                </a:ext>
              </a:extLst>
            </p:cNvPr>
            <p:cNvSpPr/>
            <p:nvPr/>
          </p:nvSpPr>
          <p:spPr>
            <a:xfrm>
              <a:off x="4135835" y="3717202"/>
              <a:ext cx="657492" cy="259097"/>
            </a:xfrm>
            <a:prstGeom prst="parallelogram">
              <a:avLst>
                <a:gd name="adj" fmla="val 66900"/>
              </a:avLst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3CFA0-C55C-4595-9482-ACF92774DBB8}"/>
              </a:ext>
            </a:extLst>
          </p:cNvPr>
          <p:cNvSpPr txBox="1"/>
          <p:nvPr/>
        </p:nvSpPr>
        <p:spPr>
          <a:xfrm>
            <a:off x="3023724" y="3993160"/>
            <a:ext cx="5388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홀로그램 기술을 이용하여</a:t>
            </a:r>
            <a:endParaRPr lang="en-US" altLang="ko-KR" sz="21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1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마음 놓고 다닐 수 있는 안전한 도로를 만듭니다</a:t>
            </a:r>
            <a:r>
              <a:rPr lang="en-US" altLang="ko-KR" sz="21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21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06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2797B-561A-46BD-B767-152326E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6DA28-B91F-488E-9F28-E70B7304B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29A558-2567-442E-B630-61277587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건축물 건물 버스 사업 자동차 시티 도시 풍경 구름 횡단 보도 일광 도심 가로등 기둥 진력 옥외 횡단 보도 사람들 도로 하늘 거리 택시 탑 교통 운송 시스템 나무 도시의 차량 얼룩말 횡단">
            <a:extLst>
              <a:ext uri="{FF2B5EF4-FFF2-40B4-BE49-F238E27FC236}">
                <a16:creationId xmlns:a16="http://schemas.microsoft.com/office/drawing/2014/main" id="{E4B2D1E5-9830-406B-9BEE-CA4A64C6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000" y1="82667" x2="57083" y2="81778"/>
                        <a14:foregroundMark x1="56333" y1="80667" x2="57667" y2="80667"/>
                        <a14:foregroundMark x1="54167" y1="79000" x2="54167" y2="79000"/>
                        <a14:foregroundMark x1="55000" y1="84333" x2="55000" y2="84333"/>
                        <a14:foregroundMark x1="55000" y1="84778" x2="58917" y2="84556"/>
                        <a14:foregroundMark x1="58917" y1="84556" x2="59083" y2="84000"/>
                        <a14:foregroundMark x1="55417" y1="78556" x2="57250" y2="79444"/>
                        <a14:foregroundMark x1="57728" y1="79444" x2="58333" y2="79889"/>
                        <a14:foregroundMark x1="55917" y1="78111" x2="57728" y2="79444"/>
                        <a14:foregroundMark x1="58333" y1="78444" x2="58333" y2="78444"/>
                        <a14:foregroundMark x1="58917" y1="79111" x2="58917" y2="79111"/>
                        <a14:foregroundMark x1="57333" y1="77778" x2="57333" y2="77778"/>
                        <a14:foregroundMark x1="56500" y1="77444" x2="56500" y2="77444"/>
                        <a14:backgroundMark x1="44500" y1="20556" x2="57750" y2="25000"/>
                        <a14:backgroundMark x1="57750" y1="25000" x2="52000" y2="27889"/>
                        <a14:backgroundMark x1="52000" y1="27889" x2="43333" y2="26889"/>
                        <a14:backgroundMark x1="43333" y1="26889" x2="52417" y2="19556"/>
                        <a14:backgroundMark x1="52417" y1="19556" x2="62750" y2="19889"/>
                        <a14:backgroundMark x1="62750" y1="19889" x2="65083" y2="21556"/>
                        <a14:backgroundMark x1="62500" y1="30556" x2="85667" y2="21667"/>
                        <a14:backgroundMark x1="85667" y1="21667" x2="91167" y2="21667"/>
                        <a14:backgroundMark x1="91167" y1="21667" x2="86750" y2="25556"/>
                        <a14:backgroundMark x1="86750" y1="25556" x2="53083" y2="32889"/>
                        <a14:backgroundMark x1="53083" y1="32889" x2="59167" y2="24222"/>
                        <a14:backgroundMark x1="59167" y1="24222" x2="68333" y2="18889"/>
                        <a14:backgroundMark x1="68333" y1="18889" x2="72250" y2="20111"/>
                        <a14:backgroundMark x1="72250" y1="20111" x2="70333" y2="27556"/>
                        <a14:backgroundMark x1="70333" y1="27556" x2="60083" y2="36556"/>
                        <a14:backgroundMark x1="60083" y1="36556" x2="46750" y2="37778"/>
                        <a14:backgroundMark x1="46750" y1="37778" x2="42500" y2="34667"/>
                        <a14:backgroundMark x1="42500" y1="34667" x2="46917" y2="27111"/>
                        <a14:backgroundMark x1="46917" y1="27111" x2="62417" y2="16556"/>
                        <a14:backgroundMark x1="62417" y1="16556" x2="74667" y2="14444"/>
                        <a14:backgroundMark x1="74667" y1="14444" x2="74833" y2="22000"/>
                        <a14:backgroundMark x1="74833" y1="22000" x2="66917" y2="33778"/>
                        <a14:backgroundMark x1="66917" y1="33778" x2="58750" y2="36889"/>
                        <a14:backgroundMark x1="58750" y1="36889" x2="49917" y2="35111"/>
                        <a14:backgroundMark x1="49917" y1="35111" x2="52167" y2="24111"/>
                        <a14:backgroundMark x1="52167" y1="24111" x2="67417" y2="13333"/>
                        <a14:backgroundMark x1="67417" y1="13333" x2="76167" y2="14333"/>
                        <a14:backgroundMark x1="76167" y1="14333" x2="74583" y2="25556"/>
                        <a14:backgroundMark x1="74583" y1="25556" x2="63000" y2="37889"/>
                        <a14:backgroundMark x1="63000" y1="37889" x2="49417" y2="42222"/>
                        <a14:backgroundMark x1="49417" y1="42222" x2="44000" y2="40111"/>
                        <a14:backgroundMark x1="44000" y1="40111" x2="51417" y2="24222"/>
                        <a14:backgroundMark x1="51417" y1="24222" x2="66167" y2="14444"/>
                        <a14:backgroundMark x1="66167" y1="14444" x2="73000" y2="17000"/>
                        <a14:backgroundMark x1="73000" y1="17000" x2="69333" y2="30778"/>
                        <a14:backgroundMark x1="69333" y1="30778" x2="60417" y2="39222"/>
                        <a14:backgroundMark x1="60417" y1="39222" x2="52917" y2="39889"/>
                        <a14:backgroundMark x1="52917" y1="39889" x2="48167" y2="36111"/>
                        <a14:backgroundMark x1="48167" y1="36111" x2="49417" y2="29000"/>
                        <a14:backgroundMark x1="49417" y1="29000" x2="60667" y2="18556"/>
                        <a14:backgroundMark x1="60667" y1="18556" x2="74583" y2="19444"/>
                        <a14:backgroundMark x1="74583" y1="19444" x2="75833" y2="31444"/>
                        <a14:backgroundMark x1="75833" y1="31444" x2="66500" y2="42556"/>
                        <a14:backgroundMark x1="66500" y1="42556" x2="54000" y2="43667"/>
                        <a14:backgroundMark x1="54000" y1="43667" x2="51667" y2="34667"/>
                        <a14:backgroundMark x1="51667" y1="34667" x2="60333" y2="17222"/>
                        <a14:backgroundMark x1="60333" y1="17222" x2="76500" y2="8000"/>
                        <a14:backgroundMark x1="76500" y1="8000" x2="86917" y2="13222"/>
                        <a14:backgroundMark x1="86917" y1="13222" x2="89167" y2="28222"/>
                        <a14:backgroundMark x1="89167" y1="28222" x2="84083" y2="35667"/>
                        <a14:backgroundMark x1="84083" y1="35667" x2="75917" y2="35889"/>
                        <a14:backgroundMark x1="75917" y1="35889" x2="71000" y2="30778"/>
                        <a14:backgroundMark x1="71000" y1="30778" x2="74667" y2="18333"/>
                        <a14:backgroundMark x1="74667" y1="18333" x2="82083" y2="18556"/>
                        <a14:backgroundMark x1="82083" y1="18556" x2="85167" y2="24778"/>
                        <a14:backgroundMark x1="85167" y1="24778" x2="79083" y2="28111"/>
                        <a14:backgroundMark x1="79083" y1="28111" x2="81500" y2="16444"/>
                        <a14:backgroundMark x1="81500" y1="16444" x2="86833" y2="14889"/>
                        <a14:backgroundMark x1="86833" y1="14889" x2="85667" y2="22222"/>
                        <a14:backgroundMark x1="85667" y1="22222" x2="84000" y2="18222"/>
                        <a14:backgroundMark x1="59583" y1="81000" x2="59583" y2="81000"/>
                        <a14:backgroundMark x1="59000" y1="79444" x2="59000" y2="79444"/>
                        <a14:backgroundMark x1="56417" y1="77222" x2="56417" y2="7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70" y="991552"/>
            <a:ext cx="13478370" cy="75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6F4B994-B5DC-408F-8071-E9115EEFFBED}"/>
              </a:ext>
            </a:extLst>
          </p:cNvPr>
          <p:cNvGrpSpPr/>
          <p:nvPr/>
        </p:nvGrpSpPr>
        <p:grpSpPr>
          <a:xfrm>
            <a:off x="5380673" y="4241799"/>
            <a:ext cx="2473820" cy="1232219"/>
            <a:chOff x="5380673" y="4241799"/>
            <a:chExt cx="2473820" cy="1232219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68548C51-45B4-4EB0-B770-FE47845FD030}"/>
                </a:ext>
              </a:extLst>
            </p:cNvPr>
            <p:cNvSpPr/>
            <p:nvPr/>
          </p:nvSpPr>
          <p:spPr>
            <a:xfrm>
              <a:off x="5380673" y="4241799"/>
              <a:ext cx="2473820" cy="1232219"/>
            </a:xfrm>
            <a:prstGeom prst="trapezoid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7D5830-7E04-4965-8CA7-BC56B526D00D}"/>
                </a:ext>
              </a:extLst>
            </p:cNvPr>
            <p:cNvSpPr/>
            <p:nvPr/>
          </p:nvSpPr>
          <p:spPr>
            <a:xfrm>
              <a:off x="5660205" y="4396243"/>
              <a:ext cx="19147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effectLst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5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01498 -0.103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2797B-561A-46BD-B767-152326E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6DA28-B91F-488E-9F28-E70B7304B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29A558-2567-442E-B630-61277587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건축물 건물 버스 사업 자동차 시티 도시 풍경 구름 횡단 보도 일광 도심 가로등 기둥 진력 옥외 횡단 보도 사람들 도로 하늘 거리 택시 탑 교통 운송 시스템 나무 도시의 차량 얼룩말 횡단">
            <a:extLst>
              <a:ext uri="{FF2B5EF4-FFF2-40B4-BE49-F238E27FC236}">
                <a16:creationId xmlns:a16="http://schemas.microsoft.com/office/drawing/2014/main" id="{E4B2D1E5-9830-406B-9BEE-CA4A64C6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7000" y1="82667" x2="57083" y2="81778"/>
                        <a14:foregroundMark x1="56333" y1="80667" x2="57667" y2="80667"/>
                        <a14:foregroundMark x1="54167" y1="79000" x2="54167" y2="79000"/>
                        <a14:foregroundMark x1="55000" y1="84333" x2="55000" y2="84333"/>
                        <a14:foregroundMark x1="55000" y1="84778" x2="58917" y2="84556"/>
                        <a14:foregroundMark x1="58917" y1="84556" x2="59083" y2="84000"/>
                        <a14:foregroundMark x1="55417" y1="78556" x2="57250" y2="79444"/>
                        <a14:foregroundMark x1="57728" y1="79444" x2="58333" y2="79889"/>
                        <a14:foregroundMark x1="55917" y1="78111" x2="57728" y2="79444"/>
                        <a14:foregroundMark x1="58333" y1="78444" x2="58333" y2="78444"/>
                        <a14:foregroundMark x1="58917" y1="79111" x2="58917" y2="79111"/>
                        <a14:foregroundMark x1="57333" y1="77778" x2="57333" y2="77778"/>
                        <a14:foregroundMark x1="56500" y1="77444" x2="56500" y2="77444"/>
                        <a14:backgroundMark x1="44500" y1="20556" x2="57750" y2="25000"/>
                        <a14:backgroundMark x1="57750" y1="25000" x2="52000" y2="27889"/>
                        <a14:backgroundMark x1="52000" y1="27889" x2="43333" y2="26889"/>
                        <a14:backgroundMark x1="43333" y1="26889" x2="52417" y2="19556"/>
                        <a14:backgroundMark x1="52417" y1="19556" x2="62750" y2="19889"/>
                        <a14:backgroundMark x1="62750" y1="19889" x2="65083" y2="21556"/>
                        <a14:backgroundMark x1="62500" y1="30556" x2="85667" y2="21667"/>
                        <a14:backgroundMark x1="85667" y1="21667" x2="91167" y2="21667"/>
                        <a14:backgroundMark x1="91167" y1="21667" x2="86750" y2="25556"/>
                        <a14:backgroundMark x1="86750" y1="25556" x2="53083" y2="32889"/>
                        <a14:backgroundMark x1="53083" y1="32889" x2="59167" y2="24222"/>
                        <a14:backgroundMark x1="59167" y1="24222" x2="68333" y2="18889"/>
                        <a14:backgroundMark x1="68333" y1="18889" x2="72250" y2="20111"/>
                        <a14:backgroundMark x1="72250" y1="20111" x2="70333" y2="27556"/>
                        <a14:backgroundMark x1="70333" y1="27556" x2="60083" y2="36556"/>
                        <a14:backgroundMark x1="60083" y1="36556" x2="46750" y2="37778"/>
                        <a14:backgroundMark x1="46750" y1="37778" x2="42500" y2="34667"/>
                        <a14:backgroundMark x1="42500" y1="34667" x2="46917" y2="27111"/>
                        <a14:backgroundMark x1="46917" y1="27111" x2="62417" y2="16556"/>
                        <a14:backgroundMark x1="62417" y1="16556" x2="74667" y2="14444"/>
                        <a14:backgroundMark x1="74667" y1="14444" x2="74833" y2="22000"/>
                        <a14:backgroundMark x1="74833" y1="22000" x2="66917" y2="33778"/>
                        <a14:backgroundMark x1="66917" y1="33778" x2="58750" y2="36889"/>
                        <a14:backgroundMark x1="58750" y1="36889" x2="49917" y2="35111"/>
                        <a14:backgroundMark x1="49917" y1="35111" x2="52167" y2="24111"/>
                        <a14:backgroundMark x1="52167" y1="24111" x2="67417" y2="13333"/>
                        <a14:backgroundMark x1="67417" y1="13333" x2="76167" y2="14333"/>
                        <a14:backgroundMark x1="76167" y1="14333" x2="74583" y2="25556"/>
                        <a14:backgroundMark x1="74583" y1="25556" x2="63000" y2="37889"/>
                        <a14:backgroundMark x1="63000" y1="37889" x2="49417" y2="42222"/>
                        <a14:backgroundMark x1="49417" y1="42222" x2="44000" y2="40111"/>
                        <a14:backgroundMark x1="44000" y1="40111" x2="51417" y2="24222"/>
                        <a14:backgroundMark x1="51417" y1="24222" x2="66167" y2="14444"/>
                        <a14:backgroundMark x1="66167" y1="14444" x2="73000" y2="17000"/>
                        <a14:backgroundMark x1="73000" y1="17000" x2="69333" y2="30778"/>
                        <a14:backgroundMark x1="69333" y1="30778" x2="60417" y2="39222"/>
                        <a14:backgroundMark x1="60417" y1="39222" x2="52917" y2="39889"/>
                        <a14:backgroundMark x1="52917" y1="39889" x2="48167" y2="36111"/>
                        <a14:backgroundMark x1="48167" y1="36111" x2="49417" y2="29000"/>
                        <a14:backgroundMark x1="49417" y1="29000" x2="60667" y2="18556"/>
                        <a14:backgroundMark x1="60667" y1="18556" x2="74583" y2="19444"/>
                        <a14:backgroundMark x1="74583" y1="19444" x2="75833" y2="31444"/>
                        <a14:backgroundMark x1="75833" y1="31444" x2="66500" y2="42556"/>
                        <a14:backgroundMark x1="66500" y1="42556" x2="54000" y2="43667"/>
                        <a14:backgroundMark x1="54000" y1="43667" x2="51667" y2="34667"/>
                        <a14:backgroundMark x1="51667" y1="34667" x2="60333" y2="17222"/>
                        <a14:backgroundMark x1="60333" y1="17222" x2="76500" y2="8000"/>
                        <a14:backgroundMark x1="76500" y1="8000" x2="86917" y2="13222"/>
                        <a14:backgroundMark x1="86917" y1="13222" x2="89167" y2="28222"/>
                        <a14:backgroundMark x1="89167" y1="28222" x2="84083" y2="35667"/>
                        <a14:backgroundMark x1="84083" y1="35667" x2="75917" y2="35889"/>
                        <a14:backgroundMark x1="75917" y1="35889" x2="71000" y2="30778"/>
                        <a14:backgroundMark x1="71000" y1="30778" x2="74667" y2="18333"/>
                        <a14:backgroundMark x1="74667" y1="18333" x2="82083" y2="18556"/>
                        <a14:backgroundMark x1="82083" y1="18556" x2="85167" y2="24778"/>
                        <a14:backgroundMark x1="85167" y1="24778" x2="79083" y2="28111"/>
                        <a14:backgroundMark x1="79083" y1="28111" x2="81500" y2="16444"/>
                        <a14:backgroundMark x1="81500" y1="16444" x2="86833" y2="14889"/>
                        <a14:backgroundMark x1="86833" y1="14889" x2="85667" y2="22222"/>
                        <a14:backgroundMark x1="85667" y1="22222" x2="84000" y2="18222"/>
                        <a14:backgroundMark x1="59583" y1="81000" x2="59583" y2="81000"/>
                        <a14:backgroundMark x1="59000" y1="79444" x2="59000" y2="79444"/>
                        <a14:backgroundMark x1="56417" y1="77222" x2="56417" y2="7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470" y="210502"/>
            <a:ext cx="13478370" cy="75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DD1B12-1540-43A5-A2B8-2AE71E2989CD}"/>
              </a:ext>
            </a:extLst>
          </p:cNvPr>
          <p:cNvGrpSpPr/>
          <p:nvPr/>
        </p:nvGrpSpPr>
        <p:grpSpPr>
          <a:xfrm>
            <a:off x="5380673" y="4241799"/>
            <a:ext cx="2473820" cy="1232219"/>
            <a:chOff x="5380673" y="4241799"/>
            <a:chExt cx="2473820" cy="1232219"/>
          </a:xfrm>
        </p:grpSpPr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68548C51-45B4-4EB0-B770-FE47845FD030}"/>
                </a:ext>
              </a:extLst>
            </p:cNvPr>
            <p:cNvSpPr/>
            <p:nvPr/>
          </p:nvSpPr>
          <p:spPr>
            <a:xfrm>
              <a:off x="5380673" y="4241799"/>
              <a:ext cx="2473820" cy="1232219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5A23C23-539F-4A76-BFEE-B78499ED0CC9}"/>
                </a:ext>
              </a:extLst>
            </p:cNvPr>
            <p:cNvSpPr/>
            <p:nvPr/>
          </p:nvSpPr>
          <p:spPr>
            <a:xfrm>
              <a:off x="5854700" y="4489608"/>
              <a:ext cx="393700" cy="736600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굽음 9">
              <a:extLst>
                <a:ext uri="{FF2B5EF4-FFF2-40B4-BE49-F238E27FC236}">
                  <a16:creationId xmlns:a16="http://schemas.microsoft.com/office/drawing/2014/main" id="{6BE3BE76-1724-443A-B21A-18FC2E31EB0C}"/>
                </a:ext>
              </a:extLst>
            </p:cNvPr>
            <p:cNvSpPr/>
            <p:nvPr/>
          </p:nvSpPr>
          <p:spPr>
            <a:xfrm>
              <a:off x="6885657" y="4489608"/>
              <a:ext cx="478085" cy="736600"/>
            </a:xfrm>
            <a:prstGeom prst="bentArrow">
              <a:avLst>
                <a:gd name="adj1" fmla="val 41544"/>
                <a:gd name="adj2" fmla="val 44923"/>
                <a:gd name="adj3" fmla="val 30313"/>
                <a:gd name="adj4" fmla="val 4109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7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-0.10092 C -3.95833E-6 -0.14629 0.02305 -0.20185 0.04193 -0.20185 L 0.08399 -0.2018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4525A23-8D4A-41D0-B53D-E983EE588AC8}"/>
              </a:ext>
            </a:extLst>
          </p:cNvPr>
          <p:cNvGrpSpPr/>
          <p:nvPr/>
        </p:nvGrpSpPr>
        <p:grpSpPr>
          <a:xfrm>
            <a:off x="426720" y="1402080"/>
            <a:ext cx="4069080" cy="5151120"/>
            <a:chOff x="426720" y="853440"/>
            <a:chExt cx="4069080" cy="5699760"/>
          </a:xfrm>
          <a:solidFill>
            <a:schemeClr val="bg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F0C8E71-4B65-4923-9C5C-862E9FD41524}"/>
                </a:ext>
              </a:extLst>
            </p:cNvPr>
            <p:cNvSpPr/>
            <p:nvPr/>
          </p:nvSpPr>
          <p:spPr>
            <a:xfrm>
              <a:off x="426720" y="853440"/>
              <a:ext cx="4069080" cy="5486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5BF868E-6AFB-4A27-B875-C3F867D9D07E}"/>
                </a:ext>
              </a:extLst>
            </p:cNvPr>
            <p:cNvSpPr/>
            <p:nvPr/>
          </p:nvSpPr>
          <p:spPr>
            <a:xfrm>
              <a:off x="426720" y="6248400"/>
              <a:ext cx="4069080" cy="304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ECD4DD4-585C-4CF8-BD54-E85673840EE3}"/>
              </a:ext>
            </a:extLst>
          </p:cNvPr>
          <p:cNvGrpSpPr/>
          <p:nvPr/>
        </p:nvGrpSpPr>
        <p:grpSpPr>
          <a:xfrm>
            <a:off x="648787" y="1897910"/>
            <a:ext cx="3640181" cy="4379829"/>
            <a:chOff x="648787" y="1897910"/>
            <a:chExt cx="3640181" cy="437982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0469F58-A4A3-4B1F-8336-42EA9FF3894E}"/>
                </a:ext>
              </a:extLst>
            </p:cNvPr>
            <p:cNvCxnSpPr>
              <a:cxnSpLocks/>
            </p:cNvCxnSpPr>
            <p:nvPr/>
          </p:nvCxnSpPr>
          <p:spPr>
            <a:xfrm>
              <a:off x="1223555" y="1897910"/>
              <a:ext cx="0" cy="4362694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B6D0C87-F786-4076-902B-CB891C48CCFD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0" y="1897910"/>
              <a:ext cx="0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DED9CCC-6A85-484D-9C92-1E943A7917E3}"/>
                </a:ext>
              </a:extLst>
            </p:cNvPr>
            <p:cNvCxnSpPr>
              <a:cxnSpLocks/>
            </p:cNvCxnSpPr>
            <p:nvPr/>
          </p:nvCxnSpPr>
          <p:spPr>
            <a:xfrm>
              <a:off x="3698963" y="1897910"/>
              <a:ext cx="0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61DD977-53E2-48FD-ABAE-E64065345A81}"/>
                </a:ext>
              </a:extLst>
            </p:cNvPr>
            <p:cNvCxnSpPr>
              <a:cxnSpLocks/>
            </p:cNvCxnSpPr>
            <p:nvPr/>
          </p:nvCxnSpPr>
          <p:spPr>
            <a:xfrm>
              <a:off x="648787" y="1897910"/>
              <a:ext cx="0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3CEFF3F-B4F2-48E1-9C88-3A5B063B1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594" y="1897910"/>
              <a:ext cx="7626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4BD86F5-61D5-4E32-B9F6-2FF89FF7DF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6297" y="1897910"/>
              <a:ext cx="7626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F5C96FC-88AB-405E-A7D3-533FB6BB88EA}"/>
                </a:ext>
              </a:extLst>
            </p:cNvPr>
            <p:cNvCxnSpPr>
              <a:cxnSpLocks/>
            </p:cNvCxnSpPr>
            <p:nvPr/>
          </p:nvCxnSpPr>
          <p:spPr>
            <a:xfrm>
              <a:off x="4288967" y="1897910"/>
              <a:ext cx="1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51248B-C0D0-4F48-B4E5-C130AB530CC3}"/>
              </a:ext>
            </a:extLst>
          </p:cNvPr>
          <p:cNvSpPr/>
          <p:nvPr/>
        </p:nvSpPr>
        <p:spPr>
          <a:xfrm>
            <a:off x="870855" y="1549010"/>
            <a:ext cx="745659" cy="776400"/>
          </a:xfrm>
          <a:prstGeom prst="rect">
            <a:avLst/>
          </a:prstGeom>
          <a:solidFill>
            <a:srgbClr val="E8AC6C"/>
          </a:solidFill>
          <a:ln w="25400">
            <a:solidFill>
              <a:srgbClr val="E8A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1</a:t>
            </a:r>
            <a:endParaRPr lang="ko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7AA4F6-DED1-4D8C-9EEE-E9D4EC246CB5}"/>
              </a:ext>
            </a:extLst>
          </p:cNvPr>
          <p:cNvSpPr/>
          <p:nvPr/>
        </p:nvSpPr>
        <p:spPr>
          <a:xfrm>
            <a:off x="2060649" y="1566144"/>
            <a:ext cx="841480" cy="759266"/>
          </a:xfrm>
          <a:prstGeom prst="rect">
            <a:avLst/>
          </a:prstGeom>
          <a:solidFill>
            <a:srgbClr val="E8AC6C"/>
          </a:solidFill>
          <a:ln w="25400">
            <a:solidFill>
              <a:srgbClr val="E8A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2</a:t>
            </a:r>
            <a:endParaRPr lang="ko-KR" altLang="en-US" sz="4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F24EEC-B510-45D5-A145-7429A7028B29}"/>
              </a:ext>
            </a:extLst>
          </p:cNvPr>
          <p:cNvSpPr/>
          <p:nvPr/>
        </p:nvSpPr>
        <p:spPr>
          <a:xfrm>
            <a:off x="3258091" y="1566144"/>
            <a:ext cx="841475" cy="759266"/>
          </a:xfrm>
          <a:prstGeom prst="rect">
            <a:avLst/>
          </a:prstGeom>
          <a:solidFill>
            <a:srgbClr val="E8AC6C"/>
          </a:solidFill>
          <a:ln w="25400">
            <a:solidFill>
              <a:srgbClr val="E8A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3</a:t>
            </a:r>
            <a:endParaRPr lang="ko-KR" altLang="en-US" sz="40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4045F2-5F17-41AB-9BF3-B32103FDFFA4}"/>
              </a:ext>
            </a:extLst>
          </p:cNvPr>
          <p:cNvSpPr/>
          <p:nvPr/>
        </p:nvSpPr>
        <p:spPr>
          <a:xfrm>
            <a:off x="7551366" y="1402080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</a:t>
            </a:r>
            <a:endParaRPr lang="en-US" altLang="ko-KR" sz="54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07009A-D185-49AD-85E1-FFB6633713DA}"/>
              </a:ext>
            </a:extLst>
          </p:cNvPr>
          <p:cNvSpPr/>
          <p:nvPr/>
        </p:nvSpPr>
        <p:spPr>
          <a:xfrm>
            <a:off x="7083291" y="2967335"/>
            <a:ext cx="3198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통신 모듈</a:t>
            </a:r>
            <a:endParaRPr lang="en-US" altLang="ko-KR" sz="54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79E81E-D06B-46D2-9A14-464A99D0157C}"/>
              </a:ext>
            </a:extLst>
          </p:cNvPr>
          <p:cNvSpPr/>
          <p:nvPr/>
        </p:nvSpPr>
        <p:spPr>
          <a:xfrm>
            <a:off x="7205118" y="453259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속도센서</a:t>
            </a:r>
            <a:endParaRPr lang="en-US" altLang="ko-KR" sz="54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6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4525A23-8D4A-41D0-B53D-E983EE588AC8}"/>
              </a:ext>
            </a:extLst>
          </p:cNvPr>
          <p:cNvGrpSpPr/>
          <p:nvPr/>
        </p:nvGrpSpPr>
        <p:grpSpPr>
          <a:xfrm>
            <a:off x="426720" y="1402080"/>
            <a:ext cx="4069080" cy="5151120"/>
            <a:chOff x="426720" y="853440"/>
            <a:chExt cx="4069080" cy="5699760"/>
          </a:xfrm>
          <a:solidFill>
            <a:schemeClr val="bg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F0C8E71-4B65-4923-9C5C-862E9FD41524}"/>
                </a:ext>
              </a:extLst>
            </p:cNvPr>
            <p:cNvSpPr/>
            <p:nvPr/>
          </p:nvSpPr>
          <p:spPr>
            <a:xfrm>
              <a:off x="426720" y="853440"/>
              <a:ext cx="4069080" cy="5486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5BF868E-6AFB-4A27-B875-C3F867D9D07E}"/>
                </a:ext>
              </a:extLst>
            </p:cNvPr>
            <p:cNvSpPr/>
            <p:nvPr/>
          </p:nvSpPr>
          <p:spPr>
            <a:xfrm>
              <a:off x="426720" y="6248400"/>
              <a:ext cx="4069080" cy="3048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DFC2A0-F124-43C6-8657-25C46DE73EE6}"/>
              </a:ext>
            </a:extLst>
          </p:cNvPr>
          <p:cNvGrpSpPr/>
          <p:nvPr/>
        </p:nvGrpSpPr>
        <p:grpSpPr>
          <a:xfrm>
            <a:off x="648787" y="1402080"/>
            <a:ext cx="9632816" cy="4875659"/>
            <a:chOff x="648787" y="1402080"/>
            <a:chExt cx="9632816" cy="487565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ECD4DD4-585C-4CF8-BD54-E85673840EE3}"/>
                </a:ext>
              </a:extLst>
            </p:cNvPr>
            <p:cNvGrpSpPr/>
            <p:nvPr/>
          </p:nvGrpSpPr>
          <p:grpSpPr>
            <a:xfrm>
              <a:off x="648787" y="1897910"/>
              <a:ext cx="3640181" cy="4379829"/>
              <a:chOff x="648787" y="1897910"/>
              <a:chExt cx="3640181" cy="4379829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50469F58-A4A3-4B1F-8336-42EA9FF38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555" y="1897910"/>
                <a:ext cx="0" cy="4362694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0B6D0C87-F786-4076-902B-CB891C48C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60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BDED9CCC-6A85-484D-9C92-1E943A791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963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961DD977-53E2-48FD-ABAE-E64065345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787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D3CEFF3F-B4F2-48E1-9C88-3A5B063B13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8594" y="1897910"/>
                <a:ext cx="7626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A4BD86F5-61D5-4E32-B9F6-2FF89FF7DF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297" y="1897910"/>
                <a:ext cx="7626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F5C96FC-88AB-405E-A7D3-533FB6BB8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8967" y="1897910"/>
                <a:ext cx="1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51248B-C0D0-4F48-B4E5-C130AB530CC3}"/>
                </a:ext>
              </a:extLst>
            </p:cNvPr>
            <p:cNvSpPr/>
            <p:nvPr/>
          </p:nvSpPr>
          <p:spPr>
            <a:xfrm>
              <a:off x="870855" y="1549010"/>
              <a:ext cx="745659" cy="776400"/>
            </a:xfrm>
            <a:prstGeom prst="rect">
              <a:avLst/>
            </a:prstGeom>
            <a:solidFill>
              <a:srgbClr val="E8AC6C"/>
            </a:solidFill>
            <a:ln w="25400">
              <a:solidFill>
                <a:srgbClr val="E8A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/>
                <a:t>1</a:t>
              </a:r>
              <a:endParaRPr lang="ko-KR" altLang="en-US" sz="4000" b="1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7AA4F6-DED1-4D8C-9EEE-E9D4EC246CB5}"/>
                </a:ext>
              </a:extLst>
            </p:cNvPr>
            <p:cNvSpPr/>
            <p:nvPr/>
          </p:nvSpPr>
          <p:spPr>
            <a:xfrm>
              <a:off x="2060649" y="1566144"/>
              <a:ext cx="841480" cy="759266"/>
            </a:xfrm>
            <a:prstGeom prst="rect">
              <a:avLst/>
            </a:prstGeom>
            <a:solidFill>
              <a:srgbClr val="E8AC6C"/>
            </a:solidFill>
            <a:ln w="25400">
              <a:solidFill>
                <a:srgbClr val="E8A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/>
                <a:t>2</a:t>
              </a:r>
              <a:endParaRPr lang="ko-KR" altLang="en-US" sz="4000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F24EEC-B510-45D5-A145-7429A7028B29}"/>
                </a:ext>
              </a:extLst>
            </p:cNvPr>
            <p:cNvSpPr/>
            <p:nvPr/>
          </p:nvSpPr>
          <p:spPr>
            <a:xfrm>
              <a:off x="3258091" y="1566144"/>
              <a:ext cx="841475" cy="759266"/>
            </a:xfrm>
            <a:prstGeom prst="rect">
              <a:avLst/>
            </a:prstGeom>
            <a:solidFill>
              <a:srgbClr val="E8AC6C"/>
            </a:solidFill>
            <a:ln w="25400">
              <a:solidFill>
                <a:srgbClr val="E8A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/>
                <a:t>3</a:t>
              </a:r>
              <a:endParaRPr lang="ko-KR" altLang="en-US" sz="4000" b="1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34045F2-5F17-41AB-9BF3-B32103FDFFA4}"/>
                </a:ext>
              </a:extLst>
            </p:cNvPr>
            <p:cNvSpPr/>
            <p:nvPr/>
          </p:nvSpPr>
          <p:spPr>
            <a:xfrm>
              <a:off x="7551366" y="1402080"/>
              <a:ext cx="22621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cap="none" spc="0" dirty="0">
                  <a:ln w="0"/>
                  <a:solidFill>
                    <a:srgbClr val="E8AC6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카메라</a:t>
              </a:r>
              <a:endParaRPr lang="en-US" altLang="ko-KR" sz="54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07009A-D185-49AD-85E1-FFB6633713DA}"/>
                </a:ext>
              </a:extLst>
            </p:cNvPr>
            <p:cNvSpPr/>
            <p:nvPr/>
          </p:nvSpPr>
          <p:spPr>
            <a:xfrm>
              <a:off x="7083291" y="2967335"/>
              <a:ext cx="3198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dirty="0">
                  <a:ln w="0"/>
                  <a:solidFill>
                    <a:srgbClr val="E8AC6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통신 모듈</a:t>
              </a:r>
              <a:endParaRPr lang="en-US" altLang="ko-KR" sz="54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79E81E-D06B-46D2-9A14-464A99D0157C}"/>
                </a:ext>
              </a:extLst>
            </p:cNvPr>
            <p:cNvSpPr/>
            <p:nvPr/>
          </p:nvSpPr>
          <p:spPr>
            <a:xfrm>
              <a:off x="7205118" y="4532590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1" cap="none" spc="0" dirty="0">
                  <a:ln w="0"/>
                  <a:solidFill>
                    <a:srgbClr val="E8AC6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속도센서</a:t>
              </a:r>
              <a:endParaRPr lang="en-US" altLang="ko-KR" sz="54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C7F7AB0-4741-4002-9C8B-33DD9E07DDBF}"/>
              </a:ext>
            </a:extLst>
          </p:cNvPr>
          <p:cNvGrpSpPr/>
          <p:nvPr/>
        </p:nvGrpSpPr>
        <p:grpSpPr>
          <a:xfrm>
            <a:off x="6606296" y="451624"/>
            <a:ext cx="5292054" cy="6027235"/>
            <a:chOff x="6606296" y="451624"/>
            <a:chExt cx="5292054" cy="6027235"/>
          </a:xfrm>
        </p:grpSpPr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89B58E90-3045-4C5A-960E-E1012E405F82}"/>
                </a:ext>
              </a:extLst>
            </p:cNvPr>
            <p:cNvSpPr/>
            <p:nvPr/>
          </p:nvSpPr>
          <p:spPr>
            <a:xfrm flipH="1">
              <a:off x="6701081" y="713678"/>
              <a:ext cx="5197269" cy="5765181"/>
            </a:xfrm>
            <a:prstGeom prst="bentArrow">
              <a:avLst>
                <a:gd name="adj1" fmla="val 12790"/>
                <a:gd name="adj2" fmla="val 3909"/>
                <a:gd name="adj3" fmla="val 17088"/>
                <a:gd name="adj4" fmla="val 35803"/>
              </a:avLst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9867E1F-DD54-43B9-8155-9DC8C46DF667}"/>
                </a:ext>
              </a:extLst>
            </p:cNvPr>
            <p:cNvGrpSpPr/>
            <p:nvPr/>
          </p:nvGrpSpPr>
          <p:grpSpPr>
            <a:xfrm>
              <a:off x="6606296" y="451624"/>
              <a:ext cx="2921620" cy="903249"/>
              <a:chOff x="6590372" y="457200"/>
              <a:chExt cx="2921620" cy="90324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33973-854C-4281-A31C-9F3EA5922B78}"/>
                  </a:ext>
                </a:extLst>
              </p:cNvPr>
              <p:cNvSpPr/>
              <p:nvPr/>
            </p:nvSpPr>
            <p:spPr>
              <a:xfrm>
                <a:off x="6590372" y="457200"/>
                <a:ext cx="2921620" cy="903249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72F9BD9-C66A-4EDB-8D60-ED9270AC4FA5}"/>
                  </a:ext>
                </a:extLst>
              </p:cNvPr>
              <p:cNvSpPr/>
              <p:nvPr/>
            </p:nvSpPr>
            <p:spPr>
              <a:xfrm>
                <a:off x="6685157" y="518412"/>
                <a:ext cx="780823" cy="7808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8037D9F-50EE-44AB-AD8E-0A8F7BD7C844}"/>
                  </a:ext>
                </a:extLst>
              </p:cNvPr>
              <p:cNvSpPr/>
              <p:nvPr/>
            </p:nvSpPr>
            <p:spPr>
              <a:xfrm>
                <a:off x="7607919" y="518412"/>
                <a:ext cx="780823" cy="78082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E3739CC-C273-4845-9827-9A91D2385943}"/>
                  </a:ext>
                </a:extLst>
              </p:cNvPr>
              <p:cNvSpPr/>
              <p:nvPr/>
            </p:nvSpPr>
            <p:spPr>
              <a:xfrm>
                <a:off x="8530681" y="518412"/>
                <a:ext cx="780823" cy="7808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3BD993-40CF-4367-ADDF-452A11C2BF54}"/>
              </a:ext>
            </a:extLst>
          </p:cNvPr>
          <p:cNvSpPr/>
          <p:nvPr/>
        </p:nvSpPr>
        <p:spPr>
          <a:xfrm>
            <a:off x="849589" y="3389368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 하나</a:t>
            </a:r>
            <a:endParaRPr lang="en-US" altLang="ko-KR" sz="54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531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0B7C1E-C3E5-47D6-8693-F386362945FB}"/>
              </a:ext>
            </a:extLst>
          </p:cNvPr>
          <p:cNvGrpSpPr/>
          <p:nvPr/>
        </p:nvGrpSpPr>
        <p:grpSpPr>
          <a:xfrm>
            <a:off x="7066888" y="1527955"/>
            <a:ext cx="1812473" cy="4811633"/>
            <a:chOff x="648787" y="1897910"/>
            <a:chExt cx="1812473" cy="4379829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C4DD5D0-31E2-4454-9C35-D95868D97C90}"/>
                </a:ext>
              </a:extLst>
            </p:cNvPr>
            <p:cNvCxnSpPr>
              <a:cxnSpLocks/>
            </p:cNvCxnSpPr>
            <p:nvPr/>
          </p:nvCxnSpPr>
          <p:spPr>
            <a:xfrm>
              <a:off x="1223555" y="1897910"/>
              <a:ext cx="0" cy="4362694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86A0043-691E-43CC-B4A5-92EF8E31D22B}"/>
                </a:ext>
              </a:extLst>
            </p:cNvPr>
            <p:cNvCxnSpPr>
              <a:cxnSpLocks/>
            </p:cNvCxnSpPr>
            <p:nvPr/>
          </p:nvCxnSpPr>
          <p:spPr>
            <a:xfrm>
              <a:off x="2461260" y="1897910"/>
              <a:ext cx="0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3F8689D-86C3-467E-A5AD-4F2538EC9E2D}"/>
                </a:ext>
              </a:extLst>
            </p:cNvPr>
            <p:cNvCxnSpPr>
              <a:cxnSpLocks/>
            </p:cNvCxnSpPr>
            <p:nvPr/>
          </p:nvCxnSpPr>
          <p:spPr>
            <a:xfrm>
              <a:off x="648787" y="1897910"/>
              <a:ext cx="0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AF8D204-711E-489F-B1FF-D418610CE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594" y="1897910"/>
              <a:ext cx="7626" cy="4379829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413B5B-9347-443D-A478-CD9880983D8C}"/>
              </a:ext>
            </a:extLst>
          </p:cNvPr>
          <p:cNvSpPr/>
          <p:nvPr/>
        </p:nvSpPr>
        <p:spPr>
          <a:xfrm>
            <a:off x="1392913" y="2687682"/>
            <a:ext cx="2072500" cy="2500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21158A-5E6D-480A-A217-96A12B886EE1}"/>
              </a:ext>
            </a:extLst>
          </p:cNvPr>
          <p:cNvSpPr/>
          <p:nvPr/>
        </p:nvSpPr>
        <p:spPr>
          <a:xfrm>
            <a:off x="1392913" y="5146624"/>
            <a:ext cx="2072500" cy="1389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3B24AC9-2B9C-43FB-8CC7-3AF709BFA0BF}"/>
              </a:ext>
            </a:extLst>
          </p:cNvPr>
          <p:cNvGrpSpPr/>
          <p:nvPr/>
        </p:nvGrpSpPr>
        <p:grpSpPr>
          <a:xfrm>
            <a:off x="6606296" y="451624"/>
            <a:ext cx="5292054" cy="6027235"/>
            <a:chOff x="6606296" y="451624"/>
            <a:chExt cx="5292054" cy="6027235"/>
          </a:xfrm>
        </p:grpSpPr>
        <p:sp>
          <p:nvSpPr>
            <p:cNvPr id="44" name="화살표: 굽음 43">
              <a:extLst>
                <a:ext uri="{FF2B5EF4-FFF2-40B4-BE49-F238E27FC236}">
                  <a16:creationId xmlns:a16="http://schemas.microsoft.com/office/drawing/2014/main" id="{3FDFF139-3D79-47DA-B41E-6292F419EBE3}"/>
                </a:ext>
              </a:extLst>
            </p:cNvPr>
            <p:cNvSpPr/>
            <p:nvPr/>
          </p:nvSpPr>
          <p:spPr>
            <a:xfrm flipH="1">
              <a:off x="6701081" y="713678"/>
              <a:ext cx="5197269" cy="5765181"/>
            </a:xfrm>
            <a:prstGeom prst="bentArrow">
              <a:avLst>
                <a:gd name="adj1" fmla="val 12790"/>
                <a:gd name="adj2" fmla="val 3909"/>
                <a:gd name="adj3" fmla="val 17088"/>
                <a:gd name="adj4" fmla="val 35803"/>
              </a:avLst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47C984D-42F3-4559-9427-B22851D8CDA9}"/>
                </a:ext>
              </a:extLst>
            </p:cNvPr>
            <p:cNvGrpSpPr/>
            <p:nvPr/>
          </p:nvGrpSpPr>
          <p:grpSpPr>
            <a:xfrm>
              <a:off x="6606296" y="451624"/>
              <a:ext cx="2921620" cy="903249"/>
              <a:chOff x="6590372" y="457200"/>
              <a:chExt cx="2921620" cy="903249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64045BF-3F7D-48C2-8B72-DE9F0E1B1520}"/>
                  </a:ext>
                </a:extLst>
              </p:cNvPr>
              <p:cNvSpPr/>
              <p:nvPr/>
            </p:nvSpPr>
            <p:spPr>
              <a:xfrm>
                <a:off x="6590372" y="457200"/>
                <a:ext cx="2921620" cy="903249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5D8FE86-155A-4E22-9958-276D58E6720C}"/>
                  </a:ext>
                </a:extLst>
              </p:cNvPr>
              <p:cNvSpPr/>
              <p:nvPr/>
            </p:nvSpPr>
            <p:spPr>
              <a:xfrm>
                <a:off x="6685157" y="518412"/>
                <a:ext cx="780823" cy="7808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2A7A0F1C-C090-4727-97A2-E91A35DCB727}"/>
                  </a:ext>
                </a:extLst>
              </p:cNvPr>
              <p:cNvSpPr/>
              <p:nvPr/>
            </p:nvSpPr>
            <p:spPr>
              <a:xfrm>
                <a:off x="7607919" y="518412"/>
                <a:ext cx="780823" cy="78082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31B9D4A-5E9B-4FAF-9A3F-20C0AD663AA7}"/>
                  </a:ext>
                </a:extLst>
              </p:cNvPr>
              <p:cNvSpPr/>
              <p:nvPr/>
            </p:nvSpPr>
            <p:spPr>
              <a:xfrm>
                <a:off x="8530681" y="518412"/>
                <a:ext cx="780823" cy="7808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AB4DA7-4247-41E7-A7E4-F2CC06B5FFAE}"/>
              </a:ext>
            </a:extLst>
          </p:cNvPr>
          <p:cNvSpPr/>
          <p:nvPr/>
        </p:nvSpPr>
        <p:spPr>
          <a:xfrm>
            <a:off x="121418" y="471384"/>
            <a:ext cx="414226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66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차선</a:t>
            </a:r>
            <a:endParaRPr lang="en-US" altLang="ko-KR" sz="66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5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1134 L 0.45377 -0.1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82" y="-1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45651 0.17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35418AD-D0EA-48E3-91D7-90333605D904}"/>
              </a:ext>
            </a:extLst>
          </p:cNvPr>
          <p:cNvGrpSpPr/>
          <p:nvPr/>
        </p:nvGrpSpPr>
        <p:grpSpPr>
          <a:xfrm>
            <a:off x="6933400" y="1363776"/>
            <a:ext cx="2079871" cy="5115083"/>
            <a:chOff x="6933400" y="1363776"/>
            <a:chExt cx="2079871" cy="511508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0B7C1E-C3E5-47D6-8693-F386362945FB}"/>
                </a:ext>
              </a:extLst>
            </p:cNvPr>
            <p:cNvGrpSpPr/>
            <p:nvPr/>
          </p:nvGrpSpPr>
          <p:grpSpPr>
            <a:xfrm>
              <a:off x="7066888" y="1527955"/>
              <a:ext cx="1812473" cy="4811633"/>
              <a:chOff x="648787" y="1897910"/>
              <a:chExt cx="1812473" cy="4379829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C4DD5D0-31E2-4454-9C35-D95868D97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555" y="1897910"/>
                <a:ext cx="0" cy="4362694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586A0043-691E-43CC-B4A5-92EF8E31D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60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33F8689D-86C3-467E-A5AD-4F2538EC9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787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FAF8D204-711E-489F-B1FF-D418610CEE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8594" y="1897910"/>
                <a:ext cx="7626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3413B5B-9347-443D-A478-CD9880983D8C}"/>
                </a:ext>
              </a:extLst>
            </p:cNvPr>
            <p:cNvSpPr/>
            <p:nvPr/>
          </p:nvSpPr>
          <p:spPr>
            <a:xfrm>
              <a:off x="6933400" y="1363776"/>
              <a:ext cx="2072500" cy="2500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B21158A-5E6D-480A-A217-96A12B886EE1}"/>
                </a:ext>
              </a:extLst>
            </p:cNvPr>
            <p:cNvSpPr/>
            <p:nvPr/>
          </p:nvSpPr>
          <p:spPr>
            <a:xfrm>
              <a:off x="6940771" y="6339936"/>
              <a:ext cx="2072500" cy="1389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F0E946-D7D4-4AA4-A888-D8C5F5FDA981}"/>
              </a:ext>
            </a:extLst>
          </p:cNvPr>
          <p:cNvGrpSpPr/>
          <p:nvPr/>
        </p:nvGrpSpPr>
        <p:grpSpPr>
          <a:xfrm>
            <a:off x="6929714" y="1361766"/>
            <a:ext cx="2079871" cy="5115083"/>
            <a:chOff x="6933400" y="1363776"/>
            <a:chExt cx="2079871" cy="511508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724122-C03D-4E69-B652-6AFBAF1D4A3C}"/>
                </a:ext>
              </a:extLst>
            </p:cNvPr>
            <p:cNvGrpSpPr/>
            <p:nvPr/>
          </p:nvGrpSpPr>
          <p:grpSpPr>
            <a:xfrm>
              <a:off x="7066888" y="1527955"/>
              <a:ext cx="1812473" cy="4811633"/>
              <a:chOff x="648787" y="1897910"/>
              <a:chExt cx="1812473" cy="4379829"/>
            </a:xfrm>
          </p:grpSpPr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6116013-2E28-44B1-A0D5-8E76257D7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555" y="1897910"/>
                <a:ext cx="0" cy="4362694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4D7C79F-2C0C-4F74-A78B-B7047B13A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60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BDF233D2-F798-4148-AC75-AF7169C3D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787" y="1897910"/>
                <a:ext cx="0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E27EF96-0121-418F-AD2F-FFBF1965E3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8594" y="1897910"/>
                <a:ext cx="7626" cy="4379829"/>
              </a:xfrm>
              <a:prstGeom prst="straightConnector1">
                <a:avLst/>
              </a:prstGeom>
              <a:ln w="508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E92E312-9A40-44FE-B1A7-66075FD18F66}"/>
                </a:ext>
              </a:extLst>
            </p:cNvPr>
            <p:cNvSpPr/>
            <p:nvPr/>
          </p:nvSpPr>
          <p:spPr>
            <a:xfrm>
              <a:off x="6933400" y="1363776"/>
              <a:ext cx="2072500" cy="2500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0CE9AB0-F39D-4690-B382-AA128670433E}"/>
                </a:ext>
              </a:extLst>
            </p:cNvPr>
            <p:cNvSpPr/>
            <p:nvPr/>
          </p:nvSpPr>
          <p:spPr>
            <a:xfrm>
              <a:off x="6940771" y="6339936"/>
              <a:ext cx="2072500" cy="1389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99764A52-7412-4875-9ACC-E91BCE4DF4F6}"/>
              </a:ext>
            </a:extLst>
          </p:cNvPr>
          <p:cNvSpPr/>
          <p:nvPr/>
        </p:nvSpPr>
        <p:spPr>
          <a:xfrm flipH="1">
            <a:off x="6701081" y="713678"/>
            <a:ext cx="5197269" cy="5765181"/>
          </a:xfrm>
          <a:prstGeom prst="bentArrow">
            <a:avLst>
              <a:gd name="adj1" fmla="val 12790"/>
              <a:gd name="adj2" fmla="val 3909"/>
              <a:gd name="adj3" fmla="val 17088"/>
              <a:gd name="adj4" fmla="val 35803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7C6EB1-56FB-461C-8394-06457BFE967B}"/>
              </a:ext>
            </a:extLst>
          </p:cNvPr>
          <p:cNvGrpSpPr/>
          <p:nvPr/>
        </p:nvGrpSpPr>
        <p:grpSpPr>
          <a:xfrm>
            <a:off x="6606296" y="451624"/>
            <a:ext cx="2921620" cy="903249"/>
            <a:chOff x="6590372" y="457200"/>
            <a:chExt cx="2921620" cy="90324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4D799F-A496-4C84-B23C-F35A7ABED428}"/>
                </a:ext>
              </a:extLst>
            </p:cNvPr>
            <p:cNvSpPr/>
            <p:nvPr/>
          </p:nvSpPr>
          <p:spPr>
            <a:xfrm>
              <a:off x="6590372" y="457200"/>
              <a:ext cx="2921620" cy="90324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1B3C180-D254-49CF-900E-30BBE98EC6D7}"/>
                </a:ext>
              </a:extLst>
            </p:cNvPr>
            <p:cNvSpPr/>
            <p:nvPr/>
          </p:nvSpPr>
          <p:spPr>
            <a:xfrm>
              <a:off x="6685157" y="518412"/>
              <a:ext cx="780823" cy="7808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1B035FB-26AA-466D-A33C-F0E2015235B6}"/>
                </a:ext>
              </a:extLst>
            </p:cNvPr>
            <p:cNvSpPr/>
            <p:nvPr/>
          </p:nvSpPr>
          <p:spPr>
            <a:xfrm>
              <a:off x="7607919" y="518412"/>
              <a:ext cx="780823" cy="7808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61DD6D7-70AC-41CD-AD24-D53E649D7F43}"/>
                </a:ext>
              </a:extLst>
            </p:cNvPr>
            <p:cNvSpPr/>
            <p:nvPr/>
          </p:nvSpPr>
          <p:spPr>
            <a:xfrm>
              <a:off x="8530681" y="518412"/>
              <a:ext cx="780823" cy="7808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9B4DCC-BF80-439B-8F52-22FC963A497C}"/>
              </a:ext>
            </a:extLst>
          </p:cNvPr>
          <p:cNvSpPr/>
          <p:nvPr/>
        </p:nvSpPr>
        <p:spPr>
          <a:xfrm>
            <a:off x="121418" y="471384"/>
            <a:ext cx="414226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6600" b="1" cap="none" spc="0" dirty="0">
                <a:ln w="0"/>
                <a:solidFill>
                  <a:srgbClr val="E8AC6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차선</a:t>
            </a:r>
            <a:endParaRPr lang="en-US" altLang="ko-KR" sz="6600" b="1" cap="none" spc="0" dirty="0">
              <a:ln w="0"/>
              <a:solidFill>
                <a:srgbClr val="E8AC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89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-0.16159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10638 -0.036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18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-0.15456 -0.036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116</Words>
  <Application>Microsoft Office PowerPoint</Application>
  <PresentationFormat>와이드스크린</PresentationFormat>
  <Paragraphs>42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나눔스퀘어라운드 ExtraBold</vt:lpstr>
      <vt:lpstr>맑은 고딕</vt:lpstr>
      <vt:lpstr>배달의민족 주아</vt:lpstr>
      <vt:lpstr>Arial</vt:lpstr>
      <vt:lpstr>1_Office 테마</vt:lpstr>
      <vt:lpstr>창업</vt:lpstr>
      <vt:lpstr>창업캠프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ye162200@gmail.com</cp:lastModifiedBy>
  <cp:revision>46</cp:revision>
  <dcterms:created xsi:type="dcterms:W3CDTF">2019-07-19T02:53:04Z</dcterms:created>
  <dcterms:modified xsi:type="dcterms:W3CDTF">2019-11-21T03:56:34Z</dcterms:modified>
</cp:coreProperties>
</file>